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9CB6-B3DC-4E09-9AB3-DBACCED6764E}" type="datetimeFigureOut">
              <a:rPr lang="en-US" smtClean="0"/>
              <a:t>21/4/2021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4A6A-E9C2-4513-9776-47D26AA95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34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9CB6-B3DC-4E09-9AB3-DBACCED6764E}" type="datetimeFigureOut">
              <a:rPr lang="en-US" smtClean="0"/>
              <a:t>21/4/2021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4A6A-E9C2-4513-9776-47D26AA95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33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9CB6-B3DC-4E09-9AB3-DBACCED6764E}" type="datetimeFigureOut">
              <a:rPr lang="en-US" smtClean="0"/>
              <a:t>21/4/2021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4A6A-E9C2-4513-9776-47D26AA95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72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9CB6-B3DC-4E09-9AB3-DBACCED6764E}" type="datetimeFigureOut">
              <a:rPr lang="en-US" smtClean="0"/>
              <a:t>21/4/2021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4A6A-E9C2-4513-9776-47D26AA95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778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9CB6-B3DC-4E09-9AB3-DBACCED6764E}" type="datetimeFigureOut">
              <a:rPr lang="en-US" smtClean="0"/>
              <a:t>21/4/2021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4A6A-E9C2-4513-9776-47D26AA95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25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9CB6-B3DC-4E09-9AB3-DBACCED6764E}" type="datetimeFigureOut">
              <a:rPr lang="en-US" smtClean="0"/>
              <a:t>21/4/2021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4A6A-E9C2-4513-9776-47D26AA95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68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9CB6-B3DC-4E09-9AB3-DBACCED6764E}" type="datetimeFigureOut">
              <a:rPr lang="en-US" smtClean="0"/>
              <a:t>21/4/2021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4A6A-E9C2-4513-9776-47D26AA95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085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9CB6-B3DC-4E09-9AB3-DBACCED6764E}" type="datetimeFigureOut">
              <a:rPr lang="en-US" smtClean="0"/>
              <a:t>21/4/2021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4A6A-E9C2-4513-9776-47D26AA95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46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9CB6-B3DC-4E09-9AB3-DBACCED6764E}" type="datetimeFigureOut">
              <a:rPr lang="en-US" smtClean="0"/>
              <a:t>21/4/2021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4A6A-E9C2-4513-9776-47D26AA95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6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9CB6-B3DC-4E09-9AB3-DBACCED6764E}" type="datetimeFigureOut">
              <a:rPr lang="en-US" smtClean="0"/>
              <a:t>21/4/2021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4A6A-E9C2-4513-9776-47D26AA95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36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9CB6-B3DC-4E09-9AB3-DBACCED6764E}" type="datetimeFigureOut">
              <a:rPr lang="en-US" smtClean="0"/>
              <a:t>21/4/2021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4A6A-E9C2-4513-9776-47D26AA95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83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69CB6-B3DC-4E09-9AB3-DBACCED6764E}" type="datetimeFigureOut">
              <a:rPr lang="en-US" smtClean="0"/>
              <a:t>21/4/2021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14A6A-E9C2-4513-9776-47D26AA95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946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36 Track 36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3420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58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7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dirty="0" smtClean="0"/>
              <a:t>Unit 14: Are there any posters in the room? </a:t>
            </a:r>
            <a:r>
              <a:rPr lang="en-US" sz="5400" dirty="0" smtClean="0"/>
              <a:t>(L3)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61586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828800" y="2209800"/>
            <a:ext cx="685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171700" y="3276600"/>
            <a:ext cx="3429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886200" y="4419600"/>
            <a:ext cx="838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305300" y="5562600"/>
            <a:ext cx="8763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305300" y="6629400"/>
            <a:ext cx="4191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84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39686"/>
            <a:ext cx="381000" cy="40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49693"/>
            <a:ext cx="1066800" cy="379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132138"/>
            <a:ext cx="5334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681" y="4267199"/>
            <a:ext cx="1284519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56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504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14</Words>
  <Application>Microsoft Office PowerPoint</Application>
  <PresentationFormat>On-screen Show (4:3)</PresentationFormat>
  <Paragraphs>1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Unit 14: Are there any posters in the room? (L3)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Ngo Thi Thu</cp:lastModifiedBy>
  <cp:revision>9</cp:revision>
  <dcterms:created xsi:type="dcterms:W3CDTF">2015-11-06T00:54:24Z</dcterms:created>
  <dcterms:modified xsi:type="dcterms:W3CDTF">2021-04-21T01:29:46Z</dcterms:modified>
</cp:coreProperties>
</file>